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Perandory Condensed" charset="1" panose="00000000000000000000"/>
      <p:regular r:id="rId7"/>
    </p:embeddedFont>
    <p:embeddedFont>
      <p:font typeface="Burgues Script" charset="1" panose="02000507000000020004"/>
      <p:regular r:id="rId8"/>
    </p:embeddedFont>
    <p:embeddedFont>
      <p:font typeface="Times New Roman Bold" charset="1" panose="02030802070405020303"/>
      <p:regular r:id="rId9"/>
    </p:embeddedFont>
    <p:embeddedFont>
      <p:font typeface="Times New Roman" charset="1" panose="020305020704050203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603958"/>
            <a:ext cx="29260800" cy="20341642"/>
          </a:xfrm>
          <a:custGeom>
            <a:avLst/>
            <a:gdLst/>
            <a:ahLst/>
            <a:cxnLst/>
            <a:rect r="r" b="b" t="t" l="l"/>
            <a:pathLst>
              <a:path h="20341642" w="29260800">
                <a:moveTo>
                  <a:pt x="0" y="0"/>
                </a:moveTo>
                <a:lnTo>
                  <a:pt x="29260800" y="0"/>
                </a:lnTo>
                <a:lnTo>
                  <a:pt x="29260800" y="20341642"/>
                </a:lnTo>
                <a:lnTo>
                  <a:pt x="0" y="20341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41509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21945600"/>
            <a:ext cx="29260800" cy="20496525"/>
          </a:xfrm>
          <a:custGeom>
            <a:avLst/>
            <a:gdLst/>
            <a:ahLst/>
            <a:cxnLst/>
            <a:rect r="r" b="b" t="t" l="l"/>
            <a:pathLst>
              <a:path h="20496525" w="29260800">
                <a:moveTo>
                  <a:pt x="0" y="0"/>
                </a:moveTo>
                <a:lnTo>
                  <a:pt x="29260800" y="0"/>
                </a:lnTo>
                <a:lnTo>
                  <a:pt x="29260800" y="20496525"/>
                </a:lnTo>
                <a:lnTo>
                  <a:pt x="0" y="20496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4043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28651200"/>
            <a:ext cx="13776960" cy="13776960"/>
          </a:xfrm>
          <a:custGeom>
            <a:avLst/>
            <a:gdLst/>
            <a:ahLst/>
            <a:cxnLst/>
            <a:rect r="r" b="b" t="t" l="l"/>
            <a:pathLst>
              <a:path h="13776960" w="13776960">
                <a:moveTo>
                  <a:pt x="0" y="0"/>
                </a:moveTo>
                <a:lnTo>
                  <a:pt x="13776960" y="0"/>
                </a:lnTo>
                <a:lnTo>
                  <a:pt x="13776960" y="13776960"/>
                </a:lnTo>
                <a:lnTo>
                  <a:pt x="0" y="137769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0">
            <a:off x="15483840" y="28651200"/>
            <a:ext cx="13776960" cy="13776960"/>
          </a:xfrm>
          <a:custGeom>
            <a:avLst/>
            <a:gdLst/>
            <a:ahLst/>
            <a:cxnLst/>
            <a:rect r="r" b="b" t="t" l="l"/>
            <a:pathLst>
              <a:path h="13776960" w="13776960">
                <a:moveTo>
                  <a:pt x="13776960" y="0"/>
                </a:moveTo>
                <a:lnTo>
                  <a:pt x="0" y="0"/>
                </a:lnTo>
                <a:lnTo>
                  <a:pt x="0" y="13776960"/>
                </a:lnTo>
                <a:lnTo>
                  <a:pt x="13776960" y="13776960"/>
                </a:lnTo>
                <a:lnTo>
                  <a:pt x="137769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324349" y="6560765"/>
            <a:ext cx="23408640" cy="902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68"/>
              </a:lnSpc>
            </a:pPr>
            <a:r>
              <a:rPr lang="en-US" sz="50477">
                <a:solidFill>
                  <a:srgbClr val="1F1F20"/>
                </a:solidFill>
                <a:latin typeface="Perandory Condensed"/>
                <a:ea typeface="Perandory Condensed"/>
                <a:cs typeface="Perandory Condensed"/>
                <a:sym typeface="Perandory Condensed"/>
              </a:rPr>
              <a:t>Graduation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63605" y="10976736"/>
            <a:ext cx="14130128" cy="7281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89"/>
              </a:lnSpc>
            </a:pPr>
            <a:r>
              <a:rPr lang="en-US" sz="43064">
                <a:solidFill>
                  <a:srgbClr val="FFB608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Party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63605" y="7046052"/>
            <a:ext cx="14130128" cy="1573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56"/>
              </a:lnSpc>
            </a:pPr>
            <a:r>
              <a:rPr lang="en-US" b="true" sz="8397">
                <a:solidFill>
                  <a:srgbClr val="1F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YOU ARE INVITED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24349" y="19622562"/>
            <a:ext cx="23408640" cy="2018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7"/>
              </a:lnSpc>
            </a:pPr>
            <a:r>
              <a:rPr lang="en-US" sz="7220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Cheers to the memories made, the dreams pursued, and the future that awaits. Congratulations, graduates!</a:t>
            </a:r>
          </a:p>
        </p:txBody>
      </p:sp>
      <p:sp>
        <p:nvSpPr>
          <p:cNvPr name="AutoShape 10" id="10"/>
          <p:cNvSpPr/>
          <p:nvPr/>
        </p:nvSpPr>
        <p:spPr>
          <a:xfrm>
            <a:off x="16505219" y="24469275"/>
            <a:ext cx="7140036" cy="0"/>
          </a:xfrm>
          <a:prstGeom prst="line">
            <a:avLst/>
          </a:prstGeom>
          <a:ln cap="rnd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16505219" y="25953570"/>
            <a:ext cx="7140036" cy="0"/>
          </a:xfrm>
          <a:prstGeom prst="line">
            <a:avLst/>
          </a:prstGeom>
          <a:ln cap="rnd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16505219" y="24513374"/>
            <a:ext cx="7140036" cy="1481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28"/>
              </a:lnSpc>
            </a:pPr>
            <a:r>
              <a:rPr lang="en-US" sz="9736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12:00 PM</a:t>
            </a:r>
          </a:p>
        </p:txBody>
      </p:sp>
      <p:sp>
        <p:nvSpPr>
          <p:cNvPr name="AutoShape 13" id="13"/>
          <p:cNvSpPr/>
          <p:nvPr/>
        </p:nvSpPr>
        <p:spPr>
          <a:xfrm>
            <a:off x="6412084" y="24469275"/>
            <a:ext cx="7140036" cy="0"/>
          </a:xfrm>
          <a:prstGeom prst="line">
            <a:avLst/>
          </a:prstGeom>
          <a:ln cap="rnd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6412084" y="25953570"/>
            <a:ext cx="7140036" cy="0"/>
          </a:xfrm>
          <a:prstGeom prst="line">
            <a:avLst/>
          </a:prstGeom>
          <a:ln cap="rnd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6412084" y="24513374"/>
            <a:ext cx="7140036" cy="1481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28"/>
              </a:lnSpc>
            </a:pPr>
            <a:r>
              <a:rPr lang="en-US" sz="9736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SUNDAY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818858" y="27020132"/>
            <a:ext cx="6296944" cy="1301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4"/>
              </a:lnSpc>
            </a:pPr>
            <a:r>
              <a:rPr lang="en-US" sz="8586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818858" y="22763250"/>
            <a:ext cx="6296944" cy="1301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4"/>
              </a:lnSpc>
            </a:pPr>
            <a:r>
              <a:rPr lang="en-US" sz="8586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JULY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611035" y="23733955"/>
            <a:ext cx="2712591" cy="3807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81"/>
              </a:lnSpc>
            </a:pPr>
            <a:r>
              <a:rPr lang="en-US" sz="26778">
                <a:solidFill>
                  <a:srgbClr val="E4A91D"/>
                </a:solidFill>
                <a:latin typeface="Perandory Condensed"/>
                <a:ea typeface="Perandory Condensed"/>
                <a:cs typeface="Perandory Condensed"/>
                <a:sym typeface="Perandory Condensed"/>
              </a:rPr>
              <a:t>12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687471" y="30441028"/>
            <a:ext cx="20682398" cy="1287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95"/>
              </a:lnSpc>
            </a:pPr>
            <a:r>
              <a:rPr lang="en-US" sz="8539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123 Anywhere St., Any City, ST 12345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234316" y="29264375"/>
            <a:ext cx="13588707" cy="1287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95"/>
              </a:lnSpc>
            </a:pPr>
            <a:r>
              <a:rPr lang="en-US" sz="8539">
                <a:solidFill>
                  <a:srgbClr val="1F1F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Rsvp : 123-456-7890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2856708" y="4389120"/>
            <a:ext cx="4343923" cy="2752961"/>
          </a:xfrm>
          <a:custGeom>
            <a:avLst/>
            <a:gdLst/>
            <a:ahLst/>
            <a:cxnLst/>
            <a:rect r="r" b="b" t="t" l="l"/>
            <a:pathLst>
              <a:path h="2752961" w="4343923">
                <a:moveTo>
                  <a:pt x="0" y="0"/>
                </a:moveTo>
                <a:lnTo>
                  <a:pt x="4343923" y="0"/>
                </a:lnTo>
                <a:lnTo>
                  <a:pt x="4343923" y="2752961"/>
                </a:lnTo>
                <a:lnTo>
                  <a:pt x="0" y="27529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-4684537" y="7142081"/>
            <a:ext cx="11704320" cy="11309299"/>
          </a:xfrm>
          <a:custGeom>
            <a:avLst/>
            <a:gdLst/>
            <a:ahLst/>
            <a:cxnLst/>
            <a:rect r="r" b="b" t="t" l="l"/>
            <a:pathLst>
              <a:path h="11309299" w="11704320">
                <a:moveTo>
                  <a:pt x="0" y="0"/>
                </a:moveTo>
                <a:lnTo>
                  <a:pt x="11704320" y="0"/>
                </a:lnTo>
                <a:lnTo>
                  <a:pt x="11704320" y="11309299"/>
                </a:lnTo>
                <a:lnTo>
                  <a:pt x="0" y="113092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0">
            <a:off x="22863679" y="14344600"/>
            <a:ext cx="11704320" cy="11309299"/>
          </a:xfrm>
          <a:custGeom>
            <a:avLst/>
            <a:gdLst/>
            <a:ahLst/>
            <a:cxnLst/>
            <a:rect r="r" b="b" t="t" l="l"/>
            <a:pathLst>
              <a:path h="11309299" w="11704320">
                <a:moveTo>
                  <a:pt x="11704320" y="0"/>
                </a:moveTo>
                <a:lnTo>
                  <a:pt x="0" y="0"/>
                </a:lnTo>
                <a:lnTo>
                  <a:pt x="0" y="11309299"/>
                </a:lnTo>
                <a:lnTo>
                  <a:pt x="11704320" y="11309299"/>
                </a:lnTo>
                <a:lnTo>
                  <a:pt x="1170432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-961698" y="32300826"/>
            <a:ext cx="31184197" cy="17086341"/>
          </a:xfrm>
          <a:custGeom>
            <a:avLst/>
            <a:gdLst/>
            <a:ahLst/>
            <a:cxnLst/>
            <a:rect r="r" b="b" t="t" l="l"/>
            <a:pathLst>
              <a:path h="17086341" w="31184197">
                <a:moveTo>
                  <a:pt x="0" y="0"/>
                </a:moveTo>
                <a:lnTo>
                  <a:pt x="31184196" y="0"/>
                </a:lnTo>
                <a:lnTo>
                  <a:pt x="31184196" y="17086341"/>
                </a:lnTo>
                <a:lnTo>
                  <a:pt x="0" y="170863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DAGyZi-nAuA</dc:identifier>
  <dcterms:modified xsi:type="dcterms:W3CDTF">2011-08-01T06:04:30Z</dcterms:modified>
  <cp:revision>1</cp:revision>
  <dc:title>Cream and Black Illustrative Graduation Party Invitation (32 x 48 英寸)</dc:title>
</cp:coreProperties>
</file>